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60" r:id="rId21"/>
    <p:sldId id="261" r:id="rId22"/>
    <p:sldId id="262" r:id="rId23"/>
    <p:sldId id="257" r:id="rId24"/>
    <p:sldId id="258" r:id="rId25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90" d="100"/>
          <a:sy n="90" d="100"/>
        </p:scale>
        <p:origin x="53" y="-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62FCC-DA57-4768-92E8-74BB79C81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8FC26A-4E6B-40B7-9C31-1B6606F3BD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42883-5331-4F66-8663-C234D33B6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12FB-4D33-4DEB-B11F-7B284281C17E}" type="datetimeFigureOut">
              <a:rPr lang="LID4096" smtClean="0"/>
              <a:t>10/30/2020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96EFC-B654-43CE-A0B0-FBE326FDF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50E8-F651-4167-888D-BA5D7DBF6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B1419-3955-4389-8674-9DFF2D94E6A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39168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EFED5-4D38-4829-98B0-2D6D9771E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AE0362-12DA-4F1A-B4EE-E5BF4C5227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EB869-5E56-4CF2-9313-8AE30F6A1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12FB-4D33-4DEB-B11F-7B284281C17E}" type="datetimeFigureOut">
              <a:rPr lang="LID4096" smtClean="0"/>
              <a:t>10/30/2020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78BD7-A95E-42DF-BD56-4C6EC9569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4F57F-FA5B-4E53-AC51-4A493733F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B1419-3955-4389-8674-9DFF2D94E6A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2266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FE17D7-1AEA-4422-B103-338B8BF06E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FCBCDF-B7B0-4299-BD0B-BAB7E4869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E7659-157E-45E7-AEF5-9CF3265A0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12FB-4D33-4DEB-B11F-7B284281C17E}" type="datetimeFigureOut">
              <a:rPr lang="LID4096" smtClean="0"/>
              <a:t>10/30/2020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26308-9EC6-4EDA-BEED-61CA7291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FE923-AE0C-45A9-878B-A2162F40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B1419-3955-4389-8674-9DFF2D94E6A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3416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D78AE-EDB9-46BA-A49F-51C4FC9EC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C3121-E349-4A49-8E19-5933FB5D0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A7504-1FEF-4E24-AE59-2066E85BC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12FB-4D33-4DEB-B11F-7B284281C17E}" type="datetimeFigureOut">
              <a:rPr lang="LID4096" smtClean="0"/>
              <a:t>10/30/2020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602B2-F3E4-485C-9FAD-1555EA0E9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61237-3B20-4221-9B3C-8299DE9E3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B1419-3955-4389-8674-9DFF2D94E6A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2095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783E1-173C-41D9-AB22-5F4CAC0CF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DEBA52-36C8-4949-A764-08AA34AA9B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2E3165-ADFC-4A6A-8328-39A44FDA4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12FB-4D33-4DEB-B11F-7B284281C17E}" type="datetimeFigureOut">
              <a:rPr lang="LID4096" smtClean="0"/>
              <a:t>10/30/2020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572C1-D951-455D-AFF6-C55839384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36BD9-58D7-4E1B-BD0A-AB9DCF214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B1419-3955-4389-8674-9DFF2D94E6A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52039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1E5B9-56D0-449B-8AF5-895C96949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EE0EA-FC71-4EC8-89C2-EC9C961403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F0BFE2-8594-49EA-8164-A02F5054E7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288DC9-3C0A-4410-8B71-9D7A1B689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12FB-4D33-4DEB-B11F-7B284281C17E}" type="datetimeFigureOut">
              <a:rPr lang="LID4096" smtClean="0"/>
              <a:t>10/30/2020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BB4F8-06F1-46E4-ADF7-3EFDE9831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5FC6A9-FC4A-4735-BCFB-F2A4C4769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B1419-3955-4389-8674-9DFF2D94E6A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9726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81861-1A4F-412F-8485-20E46BD24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6710B5-B3E6-400F-8241-52D5E12A4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A598FB-CEFB-4CE8-832F-36431F208E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6285D6-E971-428C-9903-EE8BD8B1E0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C296B9-4385-42F7-9C66-7CBDE366B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13A30D-9C0E-4E01-AF78-F7EC52F4D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12FB-4D33-4DEB-B11F-7B284281C17E}" type="datetimeFigureOut">
              <a:rPr lang="LID4096" smtClean="0"/>
              <a:t>10/30/2020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33D0D0-9A12-4B0D-843C-BC0ED071D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7208CE-817D-4788-AE97-70F38EB8D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B1419-3955-4389-8674-9DFF2D94E6A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4310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9805A-CC4C-47EC-B42A-15021647E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69D41F-396F-471F-AF9A-4F282AB3E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12FB-4D33-4DEB-B11F-7B284281C17E}" type="datetimeFigureOut">
              <a:rPr lang="LID4096" smtClean="0"/>
              <a:t>10/30/2020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BC13C7-BB84-4C88-B2FF-11B42FCED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BBB73-F772-4B5B-928E-C11621DE7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B1419-3955-4389-8674-9DFF2D94E6A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45537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0FACE4-21BC-443F-8978-F41532860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12FB-4D33-4DEB-B11F-7B284281C17E}" type="datetimeFigureOut">
              <a:rPr lang="LID4096" smtClean="0"/>
              <a:t>10/30/2020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E50194-73DB-488B-A6BF-580CC98D5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E6A55-4C28-4EC8-B56A-2C8E103E0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B1419-3955-4389-8674-9DFF2D94E6A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83599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DCB87-1A92-43E9-B35E-3A805E358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AB8D4-9FD5-48CC-88E1-C54D88284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29141C-3735-4319-8879-D17A26AC6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8C8BC-ABF7-47B4-A763-03C1FF787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12FB-4D33-4DEB-B11F-7B284281C17E}" type="datetimeFigureOut">
              <a:rPr lang="LID4096" smtClean="0"/>
              <a:t>10/30/2020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38F8D-8A3E-4D49-B8EB-029AD14F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4F7A22-947C-45B6-98BD-F22981707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B1419-3955-4389-8674-9DFF2D94E6A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08601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81CE1-04FE-4168-8427-7BEED1A22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AD6B98-4BD9-423E-9609-6002FA12DE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1AFD38-405D-40FF-AE20-0CD1994605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D22EB0-04CD-41CB-8278-F024FD15D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E12FB-4D33-4DEB-B11F-7B284281C17E}" type="datetimeFigureOut">
              <a:rPr lang="LID4096" smtClean="0"/>
              <a:t>10/30/2020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48E84-CBFA-4D76-BD15-26D860E50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91AE7F-D3AD-4491-85C6-78F90DCDE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B1419-3955-4389-8674-9DFF2D94E6A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74080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7DC15F-02A7-4AE4-8349-218DAA7C2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3040F5-CE9A-431E-9BAB-DE273AA40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1ADE4-C359-45AD-B226-31BC71BB42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E12FB-4D33-4DEB-B11F-7B284281C17E}" type="datetimeFigureOut">
              <a:rPr lang="LID4096" smtClean="0"/>
              <a:t>10/30/2020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C89C1-CCBE-4D23-9B4A-214EBB93C9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202F9-F4B2-41FF-82C5-9BB7CB9CBB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5B1419-3955-4389-8674-9DFF2D94E6A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12902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36750-EEC4-411B-8EE3-A2D8BF10B4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SMART ROOM CONTROLLER</a:t>
            </a:r>
            <a:br>
              <a:rPr lang="en-US" dirty="0"/>
            </a:b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B72084-DF8B-4214-83D0-9A8901CF09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</a:t>
            </a:r>
          </a:p>
          <a:p>
            <a:r>
              <a:rPr lang="en-US" sz="3600" dirty="0"/>
              <a:t>Rodney Ham</a:t>
            </a:r>
            <a:endParaRPr lang="LID4096" sz="3600" dirty="0"/>
          </a:p>
        </p:txBody>
      </p:sp>
    </p:spTree>
    <p:extLst>
      <p:ext uri="{BB962C8B-B14F-4D97-AF65-F5344CB8AC3E}">
        <p14:creationId xmlns:p14="http://schemas.microsoft.com/office/powerpoint/2010/main" val="1330419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0F59C1-8E96-4B8D-A412-3F82FAA23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934" y="212174"/>
            <a:ext cx="7459133" cy="643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18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72C772-B240-4286-939E-836E2086B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633" y="1083733"/>
            <a:ext cx="7052733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82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2B6E0B-0575-41EE-AF52-28DE28D5D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98967"/>
            <a:ext cx="7916333" cy="646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739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6F8DE5-6D82-4F75-931D-A07E23363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333" y="711201"/>
            <a:ext cx="7247467" cy="606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95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748DFE-0D6B-44D7-A712-330EA6038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60000">
            <a:off x="1689016" y="496867"/>
            <a:ext cx="8204723" cy="636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68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83B521-EB39-4430-8BD7-199E368CA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1" y="186267"/>
            <a:ext cx="9262532" cy="602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05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ABA41B-4FD5-4C9D-A71B-89BEC9FAA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694267"/>
            <a:ext cx="85344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55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5E63E1-58C3-4F51-859C-457136F1E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765" y="237066"/>
            <a:ext cx="6127835" cy="61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54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637BB5-E4A1-4B1B-9B95-179101409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158" y="-110236"/>
            <a:ext cx="7806776" cy="645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06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A5332E-2EFF-453E-8727-1ECF82767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">
            <a:off x="1291417" y="211986"/>
            <a:ext cx="7252759" cy="648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6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5AE238-5CF8-43AD-9EC1-EDCB7B409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399" y="0"/>
            <a:ext cx="66717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187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534CC0-11AC-4F8E-8730-5CF5B6672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55" y="1173284"/>
            <a:ext cx="6574090" cy="451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24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B42A96-3C09-4583-8490-AE07C41F7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356" y="0"/>
            <a:ext cx="8703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884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CD2437-CC2E-4804-9B1B-C60D32198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2364"/>
            <a:ext cx="12192000" cy="5053473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9424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9BDAA-9AF7-4E09-98A7-BD1D8C90B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5454F-6532-4F8A-89EC-E6743F218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TEXT HERE RODNEY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996321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9370D-65E4-41AF-B4A3-C66C59E30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4A2033-B4BE-4E06-90E5-35E53762F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9500" y="3505994"/>
            <a:ext cx="4953000" cy="990600"/>
          </a:xfrm>
        </p:spPr>
      </p:pic>
    </p:spTree>
    <p:extLst>
      <p:ext uri="{BB962C8B-B14F-4D97-AF65-F5344CB8AC3E}">
        <p14:creationId xmlns:p14="http://schemas.microsoft.com/office/powerpoint/2010/main" val="2977315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3A0D31-70C1-4701-A0CB-02E6ED80E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67" y="622983"/>
            <a:ext cx="8322733" cy="611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42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1CD16B-831C-4E97-90BE-9A27D0122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067" y="211666"/>
            <a:ext cx="8297333" cy="630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492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CA2A83-0C5D-48C9-848B-FA1859ABD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000">
            <a:off x="1397000" y="205740"/>
            <a:ext cx="8509000" cy="644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15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F59E3E-EAF3-4893-BD03-E98E55A16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933" y="338667"/>
            <a:ext cx="9482667" cy="635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95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331E7E-FB51-48D7-B989-73DF0144D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7" y="287867"/>
            <a:ext cx="9381065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66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6F7965-B7E8-48AA-97FE-1BBA64836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333" y="465667"/>
            <a:ext cx="9203267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730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3F2991-A82A-43B7-A582-7EB26E5D0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414866"/>
            <a:ext cx="6587067" cy="657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75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2498</TotalTime>
  <Words>12</Words>
  <Application>Microsoft Office PowerPoint</Application>
  <PresentationFormat>Widescreen</PresentationFormat>
  <Paragraphs>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SMART ROOM CONTROLLER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ROOM CONTROLLER</dc:title>
  <dc:creator>rodney ham</dc:creator>
  <cp:lastModifiedBy>rodney ham</cp:lastModifiedBy>
  <cp:revision>13</cp:revision>
  <dcterms:created xsi:type="dcterms:W3CDTF">2020-10-29T20:11:57Z</dcterms:created>
  <dcterms:modified xsi:type="dcterms:W3CDTF">2020-11-01T19:54:32Z</dcterms:modified>
</cp:coreProperties>
</file>